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8" d="100"/>
          <a:sy n="88" d="100"/>
        </p:scale>
        <p:origin x="-76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C31E41-953A-EF4F-B3C5-00473B8381F0}" type="datetimeFigureOut">
              <a:rPr lang="en-US" smtClean="0"/>
              <a:pPr/>
              <a:t>9/1/10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31E41-953A-EF4F-B3C5-00473B8381F0}" type="datetimeFigureOut">
              <a:rPr lang="en-US" smtClean="0"/>
              <a:pPr/>
              <a:t>9/1/10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31E41-953A-EF4F-B3C5-00473B8381F0}" type="datetimeFigureOut">
              <a:rPr lang="en-US" smtClean="0"/>
              <a:pPr/>
              <a:t>9/1/10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C31E41-953A-EF4F-B3C5-00473B8381F0}" type="datetimeFigureOut">
              <a:rPr lang="en-US" smtClean="0"/>
              <a:pPr/>
              <a:t>9/1/10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C31E41-953A-EF4F-B3C5-00473B8381F0}" type="datetimeFigureOut">
              <a:rPr lang="en-US" smtClean="0"/>
              <a:pPr/>
              <a:t>9/1/10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C31E41-953A-EF4F-B3C5-00473B8381F0}" type="datetimeFigureOut">
              <a:rPr lang="en-US" smtClean="0"/>
              <a:pPr/>
              <a:t>9/1/10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C31E41-953A-EF4F-B3C5-00473B8381F0}" type="datetimeFigureOut">
              <a:rPr lang="en-US" smtClean="0"/>
              <a:pPr/>
              <a:t>9/1/10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C31E41-953A-EF4F-B3C5-00473B8381F0}" type="datetimeFigureOut">
              <a:rPr lang="en-US" smtClean="0"/>
              <a:pPr/>
              <a:t>9/1/10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C31E41-953A-EF4F-B3C5-00473B8381F0}" type="datetimeFigureOut">
              <a:rPr lang="en-US" smtClean="0"/>
              <a:pPr/>
              <a:t>9/1/10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C31E41-953A-EF4F-B3C5-00473B8381F0}" type="datetimeFigureOut">
              <a:rPr lang="en-US" smtClean="0"/>
              <a:pPr/>
              <a:t>9/1/10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C31E41-953A-EF4F-B3C5-00473B8381F0}" type="datetimeFigureOut">
              <a:rPr lang="en-US" smtClean="0"/>
              <a:pPr/>
              <a:t>9/1/10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F76D1F-7920-1245-B420-400BF6A1E99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C31E41-953A-EF4F-B3C5-00473B8381F0}" type="datetimeFigureOut">
              <a:rPr lang="en-US" smtClean="0"/>
              <a:pPr/>
              <a:t>9/1/10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F76D1F-7920-1245-B420-400BF6A1E99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3" Type="http://schemas.openxmlformats.org/officeDocument/2006/relationships/hyperlink" Target="http://www.answerbag.com/q_view/339471%23" TargetMode="Externa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Computer and Internet History</a:t>
            </a:r>
            <a:endParaRPr lang="en-US" dirty="0"/>
          </a:p>
        </p:txBody>
      </p:sp>
      <p:sp>
        <p:nvSpPr>
          <p:cNvPr id="3" name="Subtitle 2"/>
          <p:cNvSpPr>
            <a:spLocks noGrp="1"/>
          </p:cNvSpPr>
          <p:nvPr>
            <p:ph type="subTitle" idx="1"/>
          </p:nvPr>
        </p:nvSpPr>
        <p:spPr/>
        <p:txBody>
          <a:bodyPr/>
          <a:lstStyle/>
          <a:p>
            <a:r>
              <a:rPr lang="en-US" dirty="0" smtClean="0"/>
              <a:t>Garrick Franks</a:t>
            </a:r>
          </a:p>
          <a:p>
            <a:r>
              <a:rPr lang="en-US" dirty="0" smtClean="0"/>
              <a:t>8-31-10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long computers have been around </a:t>
            </a:r>
            <a:endParaRPr lang="en-US" dirty="0"/>
          </a:p>
        </p:txBody>
      </p:sp>
      <p:pic>
        <p:nvPicPr>
          <p:cNvPr id="5" name="Content Placeholder 4" descr="war-department.jpg"/>
          <p:cNvPicPr>
            <a:picLocks noGrp="1" noChangeAspect="1"/>
          </p:cNvPicPr>
          <p:nvPr>
            <p:ph idx="1"/>
          </p:nvPr>
        </p:nvPicPr>
        <p:blipFill>
          <a:blip r:embed="rId2"/>
          <a:srcRect t="-20756" b="-20756"/>
          <a:stretch>
            <a:fillRect/>
          </a:stretch>
        </p:blipFill>
        <p:spPr/>
      </p:pic>
      <p:sp>
        <p:nvSpPr>
          <p:cNvPr id="4" name="Text Placeholder 3"/>
          <p:cNvSpPr>
            <a:spLocks noGrp="1"/>
          </p:cNvSpPr>
          <p:nvPr>
            <p:ph type="body" sz="half" idx="2"/>
          </p:nvPr>
        </p:nvSpPr>
        <p:spPr/>
        <p:txBody>
          <a:bodyPr/>
          <a:lstStyle/>
          <a:p>
            <a:r>
              <a:rPr lang="en-US" dirty="0" smtClean="0"/>
              <a:t>It's widely accepted that the first mechanical </a:t>
            </a:r>
            <a:r>
              <a:rPr lang="en-US" u="sng" dirty="0" smtClean="0">
                <a:hlinkClick r:id="rId3"/>
              </a:rPr>
              <a:t>computer was invented by Charles Babbage in 1822. The first electric/mechanical computer was developed by IBM and Harvard in 1944 and the first purely electronic computer didn't come along until the 1960s.</a:t>
            </a:r>
            <a:r>
              <a:rPr lang="en-US" u="sng" dirty="0" smtClean="0">
                <a:hlinkClick r:id="rId3"/>
              </a:rPr>
              <a:t> </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longer will computers be around</a:t>
            </a:r>
            <a:endParaRPr lang="en-US" dirty="0"/>
          </a:p>
        </p:txBody>
      </p:sp>
      <p:pic>
        <p:nvPicPr>
          <p:cNvPr id="5" name="Content Placeholder 4" descr="f1computers_001.jpg"/>
          <p:cNvPicPr>
            <a:picLocks noGrp="1" noChangeAspect="1"/>
          </p:cNvPicPr>
          <p:nvPr>
            <p:ph idx="1"/>
          </p:nvPr>
        </p:nvPicPr>
        <p:blipFill>
          <a:blip r:embed="rId2"/>
          <a:srcRect t="-26335" b="-26335"/>
          <a:stretch>
            <a:fillRect/>
          </a:stretch>
        </p:blipFill>
        <p:spPr/>
      </p:pic>
      <p:sp>
        <p:nvSpPr>
          <p:cNvPr id="4" name="Text Placeholder 3"/>
          <p:cNvSpPr>
            <a:spLocks noGrp="1"/>
          </p:cNvSpPr>
          <p:nvPr>
            <p:ph type="body" sz="half" idx="2"/>
          </p:nvPr>
        </p:nvSpPr>
        <p:spPr/>
        <p:txBody>
          <a:bodyPr/>
          <a:lstStyle/>
          <a:p>
            <a:r>
              <a:rPr lang="en-US" dirty="0" smtClean="0"/>
              <a:t>Computers have been around for a very long time and if they keep coming out with newer and better things computers will be around forever.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links</a:t>
            </a:r>
            <a:endParaRPr lang="en-US" dirty="0"/>
          </a:p>
        </p:txBody>
      </p:sp>
      <p:sp>
        <p:nvSpPr>
          <p:cNvPr id="9" name="Rectangle 8"/>
          <p:cNvSpPr/>
          <p:nvPr/>
        </p:nvSpPr>
        <p:spPr>
          <a:xfrm>
            <a:off x="457200" y="1731636"/>
            <a:ext cx="2582758" cy="369332"/>
          </a:xfrm>
          <a:prstGeom prst="rect">
            <a:avLst/>
          </a:prstGeom>
        </p:spPr>
        <p:txBody>
          <a:bodyPr wrap="square">
            <a:spAutoFit/>
          </a:bodyPr>
          <a:lstStyle/>
          <a:p>
            <a:r>
              <a:rPr lang="en-US" dirty="0" smtClean="0"/>
              <a:t>http://</a:t>
            </a:r>
            <a:r>
              <a:rPr lang="en-US" dirty="0" err="1" smtClean="0"/>
              <a:t>www.google.com</a:t>
            </a:r>
            <a:r>
              <a:rPr lang="en-US" dirty="0" smtClean="0"/>
              <a:t>/</a:t>
            </a:r>
            <a:endParaRPr lang="en-US" dirty="0"/>
          </a:p>
        </p:txBody>
      </p:sp>
      <p:sp>
        <p:nvSpPr>
          <p:cNvPr id="11" name="Rectangle 10"/>
          <p:cNvSpPr/>
          <p:nvPr/>
        </p:nvSpPr>
        <p:spPr>
          <a:xfrm>
            <a:off x="244610" y="2352139"/>
            <a:ext cx="3315218" cy="369332"/>
          </a:xfrm>
          <a:prstGeom prst="rect">
            <a:avLst/>
          </a:prstGeom>
        </p:spPr>
        <p:txBody>
          <a:bodyPr wrap="none">
            <a:spAutoFit/>
          </a:bodyPr>
          <a:lstStyle/>
          <a:p>
            <a:r>
              <a:rPr lang="en-US" dirty="0" smtClean="0"/>
              <a:t>http://</a:t>
            </a:r>
            <a:r>
              <a:rPr lang="en-US" dirty="0" err="1" smtClean="0"/>
              <a:t>www.google.com</a:t>
            </a:r>
            <a:r>
              <a:rPr lang="en-US" dirty="0" smtClean="0"/>
              <a:t>/images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First computer</a:t>
            </a:r>
            <a:endParaRPr lang="en-US" dirty="0"/>
          </a:p>
        </p:txBody>
      </p:sp>
      <p:pic>
        <p:nvPicPr>
          <p:cNvPr id="8" name="Content Placeholder 7" descr="Chapter13photo.jpg"/>
          <p:cNvPicPr>
            <a:picLocks noGrp="1" noChangeAspect="1"/>
          </p:cNvPicPr>
          <p:nvPr>
            <p:ph idx="1"/>
          </p:nvPr>
        </p:nvPicPr>
        <p:blipFill>
          <a:blip r:embed="rId2"/>
          <a:srcRect t="-15555" b="-15555"/>
          <a:stretch>
            <a:fillRect/>
          </a:stretch>
        </p:blipFill>
        <p:spPr/>
      </p:pic>
      <p:sp>
        <p:nvSpPr>
          <p:cNvPr id="6" name="Text Placeholder 5"/>
          <p:cNvSpPr>
            <a:spLocks noGrp="1"/>
          </p:cNvSpPr>
          <p:nvPr>
            <p:ph type="body" sz="half" idx="2"/>
          </p:nvPr>
        </p:nvSpPr>
        <p:spPr/>
        <p:txBody>
          <a:bodyPr/>
          <a:lstStyle/>
          <a:p>
            <a:r>
              <a:rPr lang="en-US" smtClean="0"/>
              <a:t>In 1981, International Business Machines Corp. entered the personal computer market, and was welcomed as a competitor, rather slyly, by Apple. IBM's PC boasted a disk operating system that became an industry standard. Hewlett-Packard had launched its first PC in 1980. The early '80s were to be dominated by microcomputer expansions -- and by a torrid pace of start-ups. 	Steadily improving microprocessors triggered a related explosion of other peripherals: printers, modems, disk drives, interlinked networks, equipment for building chips, video games, computer-assisted design. The games business reached its zenith in 1981 and by 1983 was plummeting.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far technology has come</a:t>
            </a:r>
            <a:endParaRPr lang="en-US" dirty="0"/>
          </a:p>
        </p:txBody>
      </p:sp>
      <p:pic>
        <p:nvPicPr>
          <p:cNvPr id="5" name="Content Placeholder 4" descr="technology_stockxpertcom_id1218361_size1.jpg"/>
          <p:cNvPicPr>
            <a:picLocks noGrp="1" noChangeAspect="1"/>
          </p:cNvPicPr>
          <p:nvPr>
            <p:ph idx="1"/>
          </p:nvPr>
        </p:nvPicPr>
        <p:blipFill>
          <a:blip r:embed="rId2"/>
          <a:srcRect t="-36233" b="-36233"/>
          <a:stretch>
            <a:fillRect/>
          </a:stretch>
        </p:blipFill>
        <p:spPr>
          <a:xfrm>
            <a:off x="3575049" y="273050"/>
            <a:ext cx="5293859" cy="6584950"/>
          </a:xfrm>
        </p:spPr>
      </p:pic>
      <p:sp>
        <p:nvSpPr>
          <p:cNvPr id="4" name="Text Placeholder 3"/>
          <p:cNvSpPr>
            <a:spLocks noGrp="1"/>
          </p:cNvSpPr>
          <p:nvPr>
            <p:ph type="body" sz="half" idx="2"/>
          </p:nvPr>
        </p:nvSpPr>
        <p:spPr/>
        <p:txBody>
          <a:bodyPr/>
          <a:lstStyle/>
          <a:p>
            <a:r>
              <a:rPr lang="en-US" dirty="0"/>
              <a:t>It’s amazing to reflect on how far communications technology has come in fifteen years. In 1994, we were still excited about the advent of the fax. As the 90’s progressed the cell phone and mobile communications began to take hold of </a:t>
            </a:r>
            <a:r>
              <a:rPr lang="en-US" dirty="0" smtClean="0"/>
              <a:t>society. And </a:t>
            </a:r>
            <a:r>
              <a:rPr lang="en-US" dirty="0"/>
              <a:t>then, the biggest change to our lives since the advent of the automobile - email! What did we do before email? How did we communicate with everyone we needed to each day, professionally and personally?</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Junky computers </a:t>
            </a:r>
            <a:endParaRPr lang="en-US" dirty="0"/>
          </a:p>
        </p:txBody>
      </p:sp>
      <p:sp>
        <p:nvSpPr>
          <p:cNvPr id="4" name="Text Placeholder 3"/>
          <p:cNvSpPr>
            <a:spLocks noGrp="1"/>
          </p:cNvSpPr>
          <p:nvPr>
            <p:ph type="body" sz="half" idx="2"/>
          </p:nvPr>
        </p:nvSpPr>
        <p:spPr/>
        <p:txBody>
          <a:bodyPr/>
          <a:lstStyle/>
          <a:p>
            <a:r>
              <a:rPr lang="en-US" dirty="0" smtClean="0"/>
              <a:t>Cheap computers are not good to buy because you don’t really know if they are crashed or just plain don’t work and is a piece of junk so I would buy a good expensive computer that is brand new so you at least know that it works.</a:t>
            </a:r>
            <a:endParaRPr lang="en-US" dirty="0"/>
          </a:p>
        </p:txBody>
      </p:sp>
      <p:pic>
        <p:nvPicPr>
          <p:cNvPr id="7" name="Content Placeholder 6" descr="upgrade.jpg"/>
          <p:cNvPicPr>
            <a:picLocks noGrp="1" noChangeAspect="1"/>
          </p:cNvPicPr>
          <p:nvPr>
            <p:ph idx="1"/>
          </p:nvPr>
        </p:nvPicPr>
        <p:blipFill>
          <a:blip r:embed="rId2"/>
          <a:srcRect t="-29921" b="-29921"/>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different brands </a:t>
            </a:r>
            <a:endParaRPr lang="en-US" dirty="0"/>
          </a:p>
        </p:txBody>
      </p:sp>
      <p:pic>
        <p:nvPicPr>
          <p:cNvPr id="5" name="Content Placeholder 4" descr="brandedcomputer.jpg"/>
          <p:cNvPicPr>
            <a:picLocks noGrp="1" noChangeAspect="1"/>
          </p:cNvPicPr>
          <p:nvPr>
            <p:ph idx="1"/>
          </p:nvPr>
        </p:nvPicPr>
        <p:blipFill>
          <a:blip r:embed="rId2"/>
          <a:srcRect t="-51202" b="-51202"/>
          <a:stretch>
            <a:fillRect/>
          </a:stretch>
        </p:blipFill>
        <p:spPr>
          <a:xfrm>
            <a:off x="3575050" y="273050"/>
            <a:ext cx="5568950" cy="7173914"/>
          </a:xfrm>
        </p:spPr>
      </p:pic>
      <p:sp>
        <p:nvSpPr>
          <p:cNvPr id="4" name="Text Placeholder 3"/>
          <p:cNvSpPr>
            <a:spLocks noGrp="1"/>
          </p:cNvSpPr>
          <p:nvPr>
            <p:ph type="body" sz="half" idx="2"/>
          </p:nvPr>
        </p:nvSpPr>
        <p:spPr/>
        <p:txBody>
          <a:bodyPr/>
          <a:lstStyle/>
          <a:p>
            <a:r>
              <a:rPr lang="en-US" dirty="0"/>
              <a:t>There are a number of companies that make computers, and it would be impossible to list all of them here. But here listed is what is well known in the </a:t>
            </a:r>
            <a:r>
              <a:rPr lang="en-US" dirty="0" err="1"/>
              <a:t>market:Advent</a:t>
            </a:r>
            <a:r>
              <a:rPr lang="en-US" dirty="0"/>
              <a:t>  Acer  Compaq  Dell  HP  Mesh  Mac  Sony  </a:t>
            </a:r>
            <a:r>
              <a:rPr lang="en-US" dirty="0" err="1"/>
              <a:t>Parkard</a:t>
            </a:r>
            <a:r>
              <a:rPr lang="en-US" dirty="0"/>
              <a:t> Bell  Philips  Toshiba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computers </a:t>
            </a:r>
            <a:endParaRPr lang="en-US" dirty="0"/>
          </a:p>
        </p:txBody>
      </p:sp>
      <p:pic>
        <p:nvPicPr>
          <p:cNvPr id="5" name="Content Placeholder 4" descr="images.jpeg"/>
          <p:cNvPicPr>
            <a:picLocks noGrp="1" noChangeAspect="1"/>
          </p:cNvPicPr>
          <p:nvPr>
            <p:ph idx="1"/>
          </p:nvPr>
        </p:nvPicPr>
        <p:blipFill>
          <a:blip r:embed="rId2"/>
          <a:srcRect l="-5736" r="-5736"/>
          <a:stretch>
            <a:fillRect/>
          </a:stretch>
        </p:blipFill>
        <p:spPr/>
      </p:pic>
      <p:sp>
        <p:nvSpPr>
          <p:cNvPr id="4" name="Text Placeholder 3"/>
          <p:cNvSpPr>
            <a:spLocks noGrp="1"/>
          </p:cNvSpPr>
          <p:nvPr>
            <p:ph type="body" sz="half" idx="2"/>
          </p:nvPr>
        </p:nvSpPr>
        <p:spPr/>
        <p:txBody>
          <a:bodyPr/>
          <a:lstStyle/>
          <a:p>
            <a:r>
              <a:rPr lang="en-US" dirty="0"/>
              <a:t>Let’s face a fact: computer manufacturers don’t “make” anything. They assemble parts they purchased from somewhere else. This being the case, what makes a “good” computer? What’s the differentiator between purchasing your computer from HP or Dell? Compaq or Gateway</a:t>
            </a:r>
            <a:r>
              <a:rPr lang="en-US" dirty="0" smtClean="0"/>
              <a:t>? I’ve </a:t>
            </a:r>
            <a:r>
              <a:rPr lang="en-US" dirty="0"/>
              <a:t>come up with a short list, along with my picks between the only two brands I have a lot of experience with: Gateway and Dell. So, if you’re buying the same machine, with the same parts, why pick one merchant over the other?</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best computers you can buy</a:t>
            </a:r>
            <a:endParaRPr lang="en-US" dirty="0"/>
          </a:p>
        </p:txBody>
      </p:sp>
      <p:pic>
        <p:nvPicPr>
          <p:cNvPr id="5" name="Content Placeholder 4" descr="images.jpeg"/>
          <p:cNvPicPr>
            <a:picLocks noGrp="1" noChangeAspect="1"/>
          </p:cNvPicPr>
          <p:nvPr>
            <p:ph idx="1"/>
          </p:nvPr>
        </p:nvPicPr>
        <p:blipFill>
          <a:blip r:embed="rId2"/>
          <a:srcRect t="-20856" b="-20856"/>
          <a:stretch>
            <a:fillRect/>
          </a:stretch>
        </p:blipFill>
        <p:spPr/>
      </p:pic>
      <p:sp>
        <p:nvSpPr>
          <p:cNvPr id="4" name="Text Placeholder 3"/>
          <p:cNvSpPr>
            <a:spLocks noGrp="1"/>
          </p:cNvSpPr>
          <p:nvPr>
            <p:ph type="body" sz="half" idx="2"/>
          </p:nvPr>
        </p:nvSpPr>
        <p:spPr/>
        <p:txBody>
          <a:bodyPr/>
          <a:lstStyle/>
          <a:p>
            <a:r>
              <a:rPr lang="en-US" dirty="0"/>
              <a:t>The best computer systems do not come cheap. With computers, like most things, you can spend an almost unlimited amount of money on more </a:t>
            </a:r>
            <a:r>
              <a:rPr lang="en-US" dirty="0" err="1"/>
              <a:t>stuff</a:t>
            </a:r>
            <a:r>
              <a:rPr lang="en-US" dirty="0" err="1" smtClean="0"/>
              <a:t>. </a:t>
            </a:r>
            <a:r>
              <a:rPr lang="en-US" dirty="0" err="1"/>
              <a:t>  However</a:t>
            </a:r>
            <a:r>
              <a:rPr lang="en-US" dirty="0"/>
              <a:t> if you plan on keeping your computer for a while, it often pays to spend a little extra and get a really beefy system. It can be a real pain in the neck changing over to a new system when you upgrade, so getting a fast computer to start with means you do not have to worry about doing that for years.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Customized computers</a:t>
            </a:r>
            <a:endParaRPr lang="en-US" dirty="0"/>
          </a:p>
        </p:txBody>
      </p:sp>
      <p:pic>
        <p:nvPicPr>
          <p:cNvPr id="5" name="Content Placeholder 4" descr="images-1.jpeg"/>
          <p:cNvPicPr>
            <a:picLocks noGrp="1" noChangeAspect="1"/>
          </p:cNvPicPr>
          <p:nvPr>
            <p:ph idx="1"/>
          </p:nvPr>
        </p:nvPicPr>
        <p:blipFill>
          <a:blip r:embed="rId2"/>
          <a:srcRect t="-34485" b="-34485"/>
          <a:stretch>
            <a:fillRect/>
          </a:stretch>
        </p:blipFill>
        <p:spPr/>
      </p:pic>
      <p:sp>
        <p:nvSpPr>
          <p:cNvPr id="4" name="Text Placeholder 3"/>
          <p:cNvSpPr>
            <a:spLocks noGrp="1"/>
          </p:cNvSpPr>
          <p:nvPr>
            <p:ph type="body" sz="half" idx="2"/>
          </p:nvPr>
        </p:nvSpPr>
        <p:spPr/>
        <p:txBody>
          <a:bodyPr/>
          <a:lstStyle/>
          <a:p>
            <a:r>
              <a:rPr lang="en-US" dirty="0" smtClean="0"/>
              <a:t>Customizing your computer is a very neat idea you can make anything you want into a computer </a:t>
            </a:r>
            <a:r>
              <a:rPr lang="en-US" smtClean="0"/>
              <a:t>different styles</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Which computer is the best</a:t>
            </a:r>
            <a:endParaRPr lang="en-US" dirty="0"/>
          </a:p>
        </p:txBody>
      </p:sp>
      <p:pic>
        <p:nvPicPr>
          <p:cNvPr id="5" name="Content Placeholder 4" descr="images.jpeg"/>
          <p:cNvPicPr>
            <a:picLocks noGrp="1" noChangeAspect="1"/>
          </p:cNvPicPr>
          <p:nvPr>
            <p:ph idx="1"/>
          </p:nvPr>
        </p:nvPicPr>
        <p:blipFill>
          <a:blip r:embed="rId2"/>
          <a:srcRect t="-18702" b="-18702"/>
          <a:stretch>
            <a:fillRect/>
          </a:stretch>
        </p:blipFill>
        <p:spPr/>
      </p:pic>
      <p:sp>
        <p:nvSpPr>
          <p:cNvPr id="4" name="Text Placeholder 3"/>
          <p:cNvSpPr>
            <a:spLocks noGrp="1"/>
          </p:cNvSpPr>
          <p:nvPr>
            <p:ph type="body" sz="half" idx="2"/>
          </p:nvPr>
        </p:nvSpPr>
        <p:spPr/>
        <p:txBody>
          <a:bodyPr/>
          <a:lstStyle/>
          <a:p>
            <a:r>
              <a:rPr lang="en-US" dirty="0" smtClean="0"/>
              <a:t> the best computer you could probably get would be a dell that company has been around for ever it seems like. They don’t freeze up and don’t get slow if you keep they undated.</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72</TotalTime>
  <Words>713</Words>
  <Application>Microsoft Macintosh PowerPoint</Application>
  <PresentationFormat>On-screen Show (4:3)</PresentationFormat>
  <Paragraphs>26</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Computer and Internet History</vt:lpstr>
      <vt:lpstr>First computer</vt:lpstr>
      <vt:lpstr>How far technology has come</vt:lpstr>
      <vt:lpstr>Junky computers </vt:lpstr>
      <vt:lpstr>The different brands </vt:lpstr>
      <vt:lpstr>Good computers </vt:lpstr>
      <vt:lpstr>The best computers you can buy</vt:lpstr>
      <vt:lpstr>Customized computers</vt:lpstr>
      <vt:lpstr>Which computer is the best</vt:lpstr>
      <vt:lpstr>How long computers have been around </vt:lpstr>
      <vt:lpstr>How much longer will computers be around</vt:lpstr>
      <vt:lpstr>links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and Internet History</dc:title>
  <dc:creator>HJ</dc:creator>
  <cp:lastModifiedBy>HJ</cp:lastModifiedBy>
  <cp:revision>2</cp:revision>
  <dcterms:created xsi:type="dcterms:W3CDTF">2010-09-01T14:56:23Z</dcterms:created>
  <dcterms:modified xsi:type="dcterms:W3CDTF">2010-09-01T15:23:17Z</dcterms:modified>
</cp:coreProperties>
</file>